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FF2D0D-F2F8-370B-7935-ACB0B1CF5CDB}" v="3414" dt="2021-09-13T16:49:49.151"/>
    <p1510:client id="{6446F773-515F-8323-BBAB-436816CA1E5E}" v="429" dt="2021-09-13T08:55:34.999"/>
    <p1510:client id="{77DD6EF8-A434-4DC2-96F8-27199D29B50A}" v="827" dt="2021-09-13T11:53:11.532"/>
    <p1510:client id="{F5D85FD6-44F1-44B2-9B31-4F78A51A9B98}" v="400" dt="2021-09-13T06:36:40.9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ran Mahatara" userId="S::kiran_mahatara@thbs.com::ad1bfae5-4466-4c98-8fda-8f3ef603d2dd" providerId="AD" clId="Web-{3BFF2D0D-F2F8-370B-7935-ACB0B1CF5CDB}"/>
    <pc:docChg chg="addSld modSld">
      <pc:chgData name="Kiran Mahatara" userId="S::kiran_mahatara@thbs.com::ad1bfae5-4466-4c98-8fda-8f3ef603d2dd" providerId="AD" clId="Web-{3BFF2D0D-F2F8-370B-7935-ACB0B1CF5CDB}" dt="2021-09-13T16:49:49.151" v="1796" actId="14100"/>
      <pc:docMkLst>
        <pc:docMk/>
      </pc:docMkLst>
      <pc:sldChg chg="modSp">
        <pc:chgData name="Kiran Mahatara" userId="S::kiran_mahatara@thbs.com::ad1bfae5-4466-4c98-8fda-8f3ef603d2dd" providerId="AD" clId="Web-{3BFF2D0D-F2F8-370B-7935-ACB0B1CF5CDB}" dt="2021-09-13T16:23:51.829" v="1222" actId="14100"/>
        <pc:sldMkLst>
          <pc:docMk/>
          <pc:sldMk cId="2402799284" sldId="257"/>
        </pc:sldMkLst>
        <pc:spChg chg="mod">
          <ac:chgData name="Kiran Mahatara" userId="S::kiran_mahatara@thbs.com::ad1bfae5-4466-4c98-8fda-8f3ef603d2dd" providerId="AD" clId="Web-{3BFF2D0D-F2F8-370B-7935-ACB0B1CF5CDB}" dt="2021-09-13T16:23:51.829" v="1222" actId="14100"/>
          <ac:spMkLst>
            <pc:docMk/>
            <pc:sldMk cId="2402799284" sldId="257"/>
            <ac:spMk id="5" creationId="{EBAB9708-50C1-4305-B813-38821065DBC6}"/>
          </ac:spMkLst>
        </pc:spChg>
      </pc:sldChg>
      <pc:sldChg chg="addSp delSp modSp">
        <pc:chgData name="Kiran Mahatara" userId="S::kiran_mahatara@thbs.com::ad1bfae5-4466-4c98-8fda-8f3ef603d2dd" providerId="AD" clId="Web-{3BFF2D0D-F2F8-370B-7935-ACB0B1CF5CDB}" dt="2021-09-13T16:33:49.843" v="1499" actId="20577"/>
        <pc:sldMkLst>
          <pc:docMk/>
          <pc:sldMk cId="2421218685" sldId="258"/>
        </pc:sldMkLst>
        <pc:spChg chg="add mod">
          <ac:chgData name="Kiran Mahatara" userId="S::kiran_mahatara@thbs.com::ad1bfae5-4466-4c98-8fda-8f3ef603d2dd" providerId="AD" clId="Web-{3BFF2D0D-F2F8-370B-7935-ACB0B1CF5CDB}" dt="2021-09-13T15:47:10.691" v="4" actId="20577"/>
          <ac:spMkLst>
            <pc:docMk/>
            <pc:sldMk cId="2421218685" sldId="258"/>
            <ac:spMk id="3" creationId="{96578128-6DB6-4775-AF67-9E57C4FB3FA9}"/>
          </ac:spMkLst>
        </pc:spChg>
        <pc:spChg chg="add del">
          <ac:chgData name="Kiran Mahatara" userId="S::kiran_mahatara@thbs.com::ad1bfae5-4466-4c98-8fda-8f3ef603d2dd" providerId="AD" clId="Web-{3BFF2D0D-F2F8-370B-7935-ACB0B1CF5CDB}" dt="2021-09-13T15:47:01.691" v="2"/>
          <ac:spMkLst>
            <pc:docMk/>
            <pc:sldMk cId="2421218685" sldId="258"/>
            <ac:spMk id="4" creationId="{C65BCFC2-6CA8-4DE8-B19E-E5CC344D25DF}"/>
          </ac:spMkLst>
        </pc:spChg>
        <pc:spChg chg="add mod">
          <ac:chgData name="Kiran Mahatara" userId="S::kiran_mahatara@thbs.com::ad1bfae5-4466-4c98-8fda-8f3ef603d2dd" providerId="AD" clId="Web-{3BFF2D0D-F2F8-370B-7935-ACB0B1CF5CDB}" dt="2021-09-13T16:33:49.843" v="1499" actId="20577"/>
          <ac:spMkLst>
            <pc:docMk/>
            <pc:sldMk cId="2421218685" sldId="258"/>
            <ac:spMk id="5" creationId="{AB567AC8-1209-43FF-9656-CD3766D25F54}"/>
          </ac:spMkLst>
        </pc:spChg>
      </pc:sldChg>
      <pc:sldChg chg="addSp delSp modSp">
        <pc:chgData name="Kiran Mahatara" userId="S::kiran_mahatara@thbs.com::ad1bfae5-4466-4c98-8fda-8f3ef603d2dd" providerId="AD" clId="Web-{3BFF2D0D-F2F8-370B-7935-ACB0B1CF5CDB}" dt="2021-09-13T16:30:45.267" v="1355" actId="20577"/>
        <pc:sldMkLst>
          <pc:docMk/>
          <pc:sldMk cId="2755737456" sldId="259"/>
        </pc:sldMkLst>
        <pc:spChg chg="del mod">
          <ac:chgData name="Kiran Mahatara" userId="S::kiran_mahatara@thbs.com::ad1bfae5-4466-4c98-8fda-8f3ef603d2dd" providerId="AD" clId="Web-{3BFF2D0D-F2F8-370B-7935-ACB0B1CF5CDB}" dt="2021-09-13T16:27:07.391" v="1230"/>
          <ac:spMkLst>
            <pc:docMk/>
            <pc:sldMk cId="2755737456" sldId="259"/>
            <ac:spMk id="3" creationId="{F4F83CFB-94A4-4E25-8C33-4898FF5417C8}"/>
          </ac:spMkLst>
        </pc:spChg>
        <pc:spChg chg="add mod">
          <ac:chgData name="Kiran Mahatara" userId="S::kiran_mahatara@thbs.com::ad1bfae5-4466-4c98-8fda-8f3ef603d2dd" providerId="AD" clId="Web-{3BFF2D0D-F2F8-370B-7935-ACB0B1CF5CDB}" dt="2021-09-13T16:30:45.267" v="1355" actId="20577"/>
          <ac:spMkLst>
            <pc:docMk/>
            <pc:sldMk cId="2755737456" sldId="259"/>
            <ac:spMk id="4" creationId="{235719CF-BC64-4355-80E3-435016C69386}"/>
          </ac:spMkLst>
        </pc:spChg>
      </pc:sldChg>
      <pc:sldChg chg="addSp delSp modSp add replId">
        <pc:chgData name="Kiran Mahatara" userId="S::kiran_mahatara@thbs.com::ad1bfae5-4466-4c98-8fda-8f3ef603d2dd" providerId="AD" clId="Web-{3BFF2D0D-F2F8-370B-7935-ACB0B1CF5CDB}" dt="2021-09-13T16:48:45.318" v="1778" actId="1076"/>
        <pc:sldMkLst>
          <pc:docMk/>
          <pc:sldMk cId="2114542470" sldId="260"/>
        </pc:sldMkLst>
        <pc:spChg chg="mod">
          <ac:chgData name="Kiran Mahatara" userId="S::kiran_mahatara@thbs.com::ad1bfae5-4466-4c98-8fda-8f3ef603d2dd" providerId="AD" clId="Web-{3BFF2D0D-F2F8-370B-7935-ACB0B1CF5CDB}" dt="2021-09-13T16:34:02.485" v="1504" actId="20577"/>
          <ac:spMkLst>
            <pc:docMk/>
            <pc:sldMk cId="2114542470" sldId="260"/>
            <ac:spMk id="2" creationId="{75900127-5A82-4D5B-87A2-18DFD085EB76}"/>
          </ac:spMkLst>
        </pc:spChg>
        <pc:spChg chg="del mod">
          <ac:chgData name="Kiran Mahatara" userId="S::kiran_mahatara@thbs.com::ad1bfae5-4466-4c98-8fda-8f3ef603d2dd" providerId="AD" clId="Web-{3BFF2D0D-F2F8-370B-7935-ACB0B1CF5CDB}" dt="2021-09-13T16:47:56.939" v="1760"/>
          <ac:spMkLst>
            <pc:docMk/>
            <pc:sldMk cId="2114542470" sldId="260"/>
            <ac:spMk id="3" creationId="{F4F83CFB-94A4-4E25-8C33-4898FF5417C8}"/>
          </ac:spMkLst>
        </pc:spChg>
        <pc:spChg chg="add mod">
          <ac:chgData name="Kiran Mahatara" userId="S::kiran_mahatara@thbs.com::ad1bfae5-4466-4c98-8fda-8f3ef603d2dd" providerId="AD" clId="Web-{3BFF2D0D-F2F8-370B-7935-ACB0B1CF5CDB}" dt="2021-09-13T16:48:45.318" v="1778" actId="1076"/>
          <ac:spMkLst>
            <pc:docMk/>
            <pc:sldMk cId="2114542470" sldId="260"/>
            <ac:spMk id="4" creationId="{9573A706-CE2D-4CB3-A40F-7C7E2B59EDFD}"/>
          </ac:spMkLst>
        </pc:spChg>
      </pc:sldChg>
      <pc:sldChg chg="modSp add replId">
        <pc:chgData name="Kiran Mahatara" userId="S::kiran_mahatara@thbs.com::ad1bfae5-4466-4c98-8fda-8f3ef603d2dd" providerId="AD" clId="Web-{3BFF2D0D-F2F8-370B-7935-ACB0B1CF5CDB}" dt="2021-09-13T16:49:49.151" v="1796" actId="14100"/>
        <pc:sldMkLst>
          <pc:docMk/>
          <pc:sldMk cId="1422968471" sldId="261"/>
        </pc:sldMkLst>
        <pc:spChg chg="mod">
          <ac:chgData name="Kiran Mahatara" userId="S::kiran_mahatara@thbs.com::ad1bfae5-4466-4c98-8fda-8f3ef603d2dd" providerId="AD" clId="Web-{3BFF2D0D-F2F8-370B-7935-ACB0B1CF5CDB}" dt="2021-09-13T16:49:49.151" v="1796" actId="14100"/>
          <ac:spMkLst>
            <pc:docMk/>
            <pc:sldMk cId="1422968471" sldId="261"/>
            <ac:spMk id="2" creationId="{75900127-5A82-4D5B-87A2-18DFD085EB76}"/>
          </ac:spMkLst>
        </pc:spChg>
        <pc:spChg chg="mod">
          <ac:chgData name="Kiran Mahatara" userId="S::kiran_mahatara@thbs.com::ad1bfae5-4466-4c98-8fda-8f3ef603d2dd" providerId="AD" clId="Web-{3BFF2D0D-F2F8-370B-7935-ACB0B1CF5CDB}" dt="2021-09-13T16:49:15.914" v="1783" actId="20577"/>
          <ac:spMkLst>
            <pc:docMk/>
            <pc:sldMk cId="1422968471" sldId="261"/>
            <ac:spMk id="4" creationId="{9573A706-CE2D-4CB3-A40F-7C7E2B59EDFD}"/>
          </ac:spMkLst>
        </pc:spChg>
      </pc:sldChg>
    </pc:docChg>
  </pc:docChgLst>
  <pc:docChgLst>
    <pc:chgData name="Kiran Mahatara" userId="S::kiran_mahatara@thbs.com::ad1bfae5-4466-4c98-8fda-8f3ef603d2dd" providerId="AD" clId="Web-{F5D85FD6-44F1-44B2-9B31-4F78A51A9B98}"/>
    <pc:docChg chg="addSld modSld addMainMaster delMainMaster">
      <pc:chgData name="Kiran Mahatara" userId="S::kiran_mahatara@thbs.com::ad1bfae5-4466-4c98-8fda-8f3ef603d2dd" providerId="AD" clId="Web-{F5D85FD6-44F1-44B2-9B31-4F78A51A9B98}" dt="2021-09-13T06:36:40.906" v="215" actId="20577"/>
      <pc:docMkLst>
        <pc:docMk/>
      </pc:docMkLst>
      <pc:sldChg chg="addSp delSp modSp mod setBg modClrScheme setClrOvrMap delDesignElem chgLayout">
        <pc:chgData name="Kiran Mahatara" userId="S::kiran_mahatara@thbs.com::ad1bfae5-4466-4c98-8fda-8f3ef603d2dd" providerId="AD" clId="Web-{F5D85FD6-44F1-44B2-9B31-4F78A51A9B98}" dt="2021-09-13T06:30:17.380" v="55" actId="1076"/>
        <pc:sldMkLst>
          <pc:docMk/>
          <pc:sldMk cId="109857222" sldId="256"/>
        </pc:sldMkLst>
        <pc:spChg chg="mod ord">
          <ac:chgData name="Kiran Mahatara" userId="S::kiran_mahatara@thbs.com::ad1bfae5-4466-4c98-8fda-8f3ef603d2dd" providerId="AD" clId="Web-{F5D85FD6-44F1-44B2-9B31-4F78A51A9B98}" dt="2021-09-13T06:30:09.411" v="53" actId="1076"/>
          <ac:spMkLst>
            <pc:docMk/>
            <pc:sldMk cId="109857222" sldId="256"/>
            <ac:spMk id="2" creationId="{00000000-0000-0000-0000-000000000000}"/>
          </ac:spMkLst>
        </pc:spChg>
        <pc:spChg chg="mod ord">
          <ac:chgData name="Kiran Mahatara" userId="S::kiran_mahatara@thbs.com::ad1bfae5-4466-4c98-8fda-8f3ef603d2dd" providerId="AD" clId="Web-{F5D85FD6-44F1-44B2-9B31-4F78A51A9B98}" dt="2021-09-13T06:30:17.380" v="55" actId="1076"/>
          <ac:spMkLst>
            <pc:docMk/>
            <pc:sldMk cId="109857222" sldId="256"/>
            <ac:spMk id="3" creationId="{00000000-0000-0000-0000-000000000000}"/>
          </ac:spMkLst>
        </pc:spChg>
        <pc:spChg chg="add del">
          <ac:chgData name="Kiran Mahatara" userId="S::kiran_mahatara@thbs.com::ad1bfae5-4466-4c98-8fda-8f3ef603d2dd" providerId="AD" clId="Web-{F5D85FD6-44F1-44B2-9B31-4F78A51A9B98}" dt="2021-09-13T06:29:25.501" v="44"/>
          <ac:spMkLst>
            <pc:docMk/>
            <pc:sldMk cId="109857222" sldId="256"/>
            <ac:spMk id="6" creationId="{757B325C-3E35-45CF-9D07-3BCB281F3B9C}"/>
          </ac:spMkLst>
        </pc:spChg>
        <pc:spChg chg="add del">
          <ac:chgData name="Kiran Mahatara" userId="S::kiran_mahatara@thbs.com::ad1bfae5-4466-4c98-8fda-8f3ef603d2dd" providerId="AD" clId="Web-{F5D85FD6-44F1-44B2-9B31-4F78A51A9B98}" dt="2021-09-13T06:29:25.501" v="44"/>
          <ac:spMkLst>
            <pc:docMk/>
            <pc:sldMk cId="109857222" sldId="256"/>
            <ac:spMk id="7" creationId="{C24BEC42-AFF3-40D1-93A2-A27A42E1E23C}"/>
          </ac:spMkLst>
        </pc:spChg>
        <pc:spChg chg="add del">
          <ac:chgData name="Kiran Mahatara" userId="S::kiran_mahatara@thbs.com::ad1bfae5-4466-4c98-8fda-8f3ef603d2dd" providerId="AD" clId="Web-{F5D85FD6-44F1-44B2-9B31-4F78A51A9B98}" dt="2021-09-13T06:14:46.771" v="38"/>
          <ac:spMkLst>
            <pc:docMk/>
            <pc:sldMk cId="109857222" sldId="256"/>
            <ac:spMk id="9" creationId="{4E1EF4E8-5513-4BF5-BC41-04645281C672}"/>
          </ac:spMkLst>
        </pc:spChg>
        <pc:spChg chg="add del">
          <ac:chgData name="Kiran Mahatara" userId="S::kiran_mahatara@thbs.com::ad1bfae5-4466-4c98-8fda-8f3ef603d2dd" providerId="AD" clId="Web-{F5D85FD6-44F1-44B2-9B31-4F78A51A9B98}" dt="2021-09-13T06:29:25.501" v="44"/>
          <ac:spMkLst>
            <pc:docMk/>
            <pc:sldMk cId="109857222" sldId="256"/>
            <ac:spMk id="13" creationId="{608F427C-1EC9-4280-9367-F2B3AA063E82}"/>
          </ac:spMkLst>
        </pc:spChg>
        <pc:spChg chg="add del">
          <ac:chgData name="Kiran Mahatara" userId="S::kiran_mahatara@thbs.com::ad1bfae5-4466-4c98-8fda-8f3ef603d2dd" providerId="AD" clId="Web-{F5D85FD6-44F1-44B2-9B31-4F78A51A9B98}" dt="2021-09-13T06:29:25.501" v="44"/>
          <ac:spMkLst>
            <pc:docMk/>
            <pc:sldMk cId="109857222" sldId="256"/>
            <ac:spMk id="15" creationId="{F98810A7-E114-447A-A7D6-69B27CFB5650}"/>
          </ac:spMkLst>
        </pc:spChg>
        <pc:spChg chg="add del">
          <ac:chgData name="Kiran Mahatara" userId="S::kiran_mahatara@thbs.com::ad1bfae5-4466-4c98-8fda-8f3ef603d2dd" providerId="AD" clId="Web-{F5D85FD6-44F1-44B2-9B31-4F78A51A9B98}" dt="2021-09-13T06:14:46.771" v="38"/>
          <ac:spMkLst>
            <pc:docMk/>
            <pc:sldMk cId="109857222" sldId="256"/>
            <ac:spMk id="42" creationId="{0A4744D7-5764-4D74-8DF2-28385F080061}"/>
          </ac:spMkLst>
        </pc:spChg>
        <pc:grpChg chg="add del">
          <ac:chgData name="Kiran Mahatara" userId="S::kiran_mahatara@thbs.com::ad1bfae5-4466-4c98-8fda-8f3ef603d2dd" providerId="AD" clId="Web-{F5D85FD6-44F1-44B2-9B31-4F78A51A9B98}" dt="2021-09-13T06:14:46.771" v="38"/>
          <ac:grpSpMkLst>
            <pc:docMk/>
            <pc:sldMk cId="109857222" sldId="256"/>
            <ac:grpSpMk id="11" creationId="{E14ED0B8-5CE6-4AC7-8B17-EA482227177B}"/>
          </ac:grpSpMkLst>
        </pc:grpChg>
        <pc:picChg chg="add mod ord">
          <ac:chgData name="Kiran Mahatara" userId="S::kiran_mahatara@thbs.com::ad1bfae5-4466-4c98-8fda-8f3ef603d2dd" providerId="AD" clId="Web-{F5D85FD6-44F1-44B2-9B31-4F78A51A9B98}" dt="2021-09-13T06:29:52.425" v="49" actId="1076"/>
          <ac:picMkLst>
            <pc:docMk/>
            <pc:sldMk cId="109857222" sldId="256"/>
            <ac:picMk id="4" creationId="{3AAE878B-B28C-4A56-8810-542EB53D46E9}"/>
          </ac:picMkLst>
        </pc:picChg>
      </pc:sldChg>
      <pc:sldChg chg="addSp delSp modSp add replId">
        <pc:chgData name="Kiran Mahatara" userId="S::kiran_mahatara@thbs.com::ad1bfae5-4466-4c98-8fda-8f3ef603d2dd" providerId="AD" clId="Web-{F5D85FD6-44F1-44B2-9B31-4F78A51A9B98}" dt="2021-09-13T06:36:40.906" v="215" actId="20577"/>
        <pc:sldMkLst>
          <pc:docMk/>
          <pc:sldMk cId="2402799284" sldId="257"/>
        </pc:sldMkLst>
        <pc:spChg chg="mod">
          <ac:chgData name="Kiran Mahatara" userId="S::kiran_mahatara@thbs.com::ad1bfae5-4466-4c98-8fda-8f3ef603d2dd" providerId="AD" clId="Web-{F5D85FD6-44F1-44B2-9B31-4F78A51A9B98}" dt="2021-09-13T06:31:20.353" v="66" actId="14100"/>
          <ac:spMkLst>
            <pc:docMk/>
            <pc:sldMk cId="2402799284" sldId="257"/>
            <ac:spMk id="2" creationId="{00000000-0000-0000-0000-000000000000}"/>
          </ac:spMkLst>
        </pc:spChg>
        <pc:spChg chg="del mod">
          <ac:chgData name="Kiran Mahatara" userId="S::kiran_mahatara@thbs.com::ad1bfae5-4466-4c98-8fda-8f3ef603d2dd" providerId="AD" clId="Web-{F5D85FD6-44F1-44B2-9B31-4F78A51A9B98}" dt="2021-09-13T06:32:27.092" v="107"/>
          <ac:spMkLst>
            <pc:docMk/>
            <pc:sldMk cId="2402799284" sldId="257"/>
            <ac:spMk id="3" creationId="{00000000-0000-0000-0000-000000000000}"/>
          </ac:spMkLst>
        </pc:spChg>
        <pc:spChg chg="add mod">
          <ac:chgData name="Kiran Mahatara" userId="S::kiran_mahatara@thbs.com::ad1bfae5-4466-4c98-8fda-8f3ef603d2dd" providerId="AD" clId="Web-{F5D85FD6-44F1-44B2-9B31-4F78A51A9B98}" dt="2021-09-13T06:36:40.906" v="215" actId="20577"/>
          <ac:spMkLst>
            <pc:docMk/>
            <pc:sldMk cId="2402799284" sldId="257"/>
            <ac:spMk id="6" creationId="{84E45F91-3FED-4F9F-AF9F-0A2BC5096769}"/>
          </ac:spMkLst>
        </pc:spChg>
        <pc:picChg chg="del">
          <ac:chgData name="Kiran Mahatara" userId="S::kiran_mahatara@thbs.com::ad1bfae5-4466-4c98-8fda-8f3ef603d2dd" providerId="AD" clId="Web-{F5D85FD6-44F1-44B2-9B31-4F78A51A9B98}" dt="2021-09-13T06:30:44.319" v="58"/>
          <ac:picMkLst>
            <pc:docMk/>
            <pc:sldMk cId="2402799284" sldId="257"/>
            <ac:picMk id="4" creationId="{3AAE878B-B28C-4A56-8810-542EB53D46E9}"/>
          </ac:picMkLst>
        </pc:picChg>
      </pc:sldChg>
      <pc:sldChg chg="new">
        <pc:chgData name="Kiran Mahatara" userId="S::kiran_mahatara@thbs.com::ad1bfae5-4466-4c98-8fda-8f3ef603d2dd" providerId="AD" clId="Web-{F5D85FD6-44F1-44B2-9B31-4F78A51A9B98}" dt="2021-09-13T06:31:26.619" v="67"/>
        <pc:sldMkLst>
          <pc:docMk/>
          <pc:sldMk cId="2421218685" sldId="258"/>
        </pc:sldMkLst>
      </pc:sldChg>
      <pc:sldMasterChg chg="del delSldLayout">
        <pc:chgData name="Kiran Mahatara" userId="S::kiran_mahatara@thbs.com::ad1bfae5-4466-4c98-8fda-8f3ef603d2dd" providerId="AD" clId="Web-{F5D85FD6-44F1-44B2-9B31-4F78A51A9B98}" dt="2021-09-13T06:12:13.417" v="5"/>
        <pc:sldMasterMkLst>
          <pc:docMk/>
          <pc:sldMasterMk cId="2460954070" sldId="2147483660"/>
        </pc:sldMasterMkLst>
        <pc:sldLayoutChg chg="del">
          <pc:chgData name="Kiran Mahatara" userId="S::kiran_mahatara@thbs.com::ad1bfae5-4466-4c98-8fda-8f3ef603d2dd" providerId="AD" clId="Web-{F5D85FD6-44F1-44B2-9B31-4F78A51A9B98}" dt="2021-09-13T06:12:13.417" v="5"/>
          <pc:sldLayoutMkLst>
            <pc:docMk/>
            <pc:sldMasterMk cId="2460954070" sldId="2147483660"/>
            <pc:sldLayoutMk cId="2385387890" sldId="2147483661"/>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949138452" sldId="2147483662"/>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2591524520" sldId="2147483663"/>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1203092039" sldId="2147483664"/>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3733172339" sldId="2147483665"/>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3210312558" sldId="2147483666"/>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3146388984" sldId="2147483667"/>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3171841454" sldId="2147483668"/>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1718958274" sldId="2147483669"/>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2202905451" sldId="2147483670"/>
          </pc:sldLayoutMkLst>
        </pc:sldLayoutChg>
        <pc:sldLayoutChg chg="del">
          <pc:chgData name="Kiran Mahatara" userId="S::kiran_mahatara@thbs.com::ad1bfae5-4466-4c98-8fda-8f3ef603d2dd" providerId="AD" clId="Web-{F5D85FD6-44F1-44B2-9B31-4F78A51A9B98}" dt="2021-09-13T06:12:13.417" v="5"/>
          <pc:sldLayoutMkLst>
            <pc:docMk/>
            <pc:sldMasterMk cId="2460954070" sldId="2147483660"/>
            <pc:sldLayoutMk cId="3479445657" sldId="2147483671"/>
          </pc:sldLayoutMkLst>
        </pc:sldLayoutChg>
      </pc:sldMasterChg>
      <pc:sldMasterChg chg="add del replId addSldLayout delSldLayout">
        <pc:chgData name="Kiran Mahatara" userId="S::kiran_mahatara@thbs.com::ad1bfae5-4466-4c98-8fda-8f3ef603d2dd" providerId="AD" clId="Web-{F5D85FD6-44F1-44B2-9B31-4F78A51A9B98}" dt="2021-09-13T06:14:46.771" v="38"/>
        <pc:sldMasterMkLst>
          <pc:docMk/>
          <pc:sldMasterMk cId="3613595448" sldId="2147483672"/>
        </pc:sldMasterMkLst>
        <pc:sldLayoutChg chg="add del">
          <pc:chgData name="Kiran Mahatara" userId="S::kiran_mahatara@thbs.com::ad1bfae5-4466-4c98-8fda-8f3ef603d2dd" providerId="AD" clId="Web-{F5D85FD6-44F1-44B2-9B31-4F78A51A9B98}" dt="2021-09-13T06:14:46.771" v="38"/>
          <pc:sldLayoutMkLst>
            <pc:docMk/>
            <pc:sldMasterMk cId="3613595448" sldId="2147483672"/>
            <pc:sldLayoutMk cId="2841260610" sldId="2147483673"/>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1796090889" sldId="2147483674"/>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606318236" sldId="2147483675"/>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3340566139" sldId="2147483676"/>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1738904019" sldId="2147483677"/>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2453028899" sldId="2147483678"/>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4009175517" sldId="2147483679"/>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602940604" sldId="2147483680"/>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3799213123" sldId="2147483681"/>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1992087150" sldId="2147483682"/>
          </pc:sldLayoutMkLst>
        </pc:sldLayoutChg>
        <pc:sldLayoutChg chg="add del replId">
          <pc:chgData name="Kiran Mahatara" userId="S::kiran_mahatara@thbs.com::ad1bfae5-4466-4c98-8fda-8f3ef603d2dd" providerId="AD" clId="Web-{F5D85FD6-44F1-44B2-9B31-4F78A51A9B98}" dt="2021-09-13T06:14:46.771" v="38"/>
          <pc:sldLayoutMkLst>
            <pc:docMk/>
            <pc:sldMasterMk cId="3613595448" sldId="2147483672"/>
            <pc:sldLayoutMk cId="3491135332" sldId="2147483683"/>
          </pc:sldLayoutMkLst>
        </pc:sldLayoutChg>
      </pc:sldMasterChg>
      <pc:sldMasterChg chg="add del addSldLayout delSldLayout modSldLayout">
        <pc:chgData name="Kiran Mahatara" userId="S::kiran_mahatara@thbs.com::ad1bfae5-4466-4c98-8fda-8f3ef603d2dd" providerId="AD" clId="Web-{F5D85FD6-44F1-44B2-9B31-4F78A51A9B98}" dt="2021-09-13T06:14:51.240" v="39"/>
        <pc:sldMasterMkLst>
          <pc:docMk/>
          <pc:sldMasterMk cId="3636778765" sldId="2147483684"/>
        </pc:sldMasterMkLst>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208980206" sldId="2147483685"/>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2768867820" sldId="2147483686"/>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4083746455" sldId="2147483687"/>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594223142" sldId="2147483688"/>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427818614" sldId="2147483689"/>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688327706" sldId="2147483690"/>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2275538938" sldId="2147483691"/>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1667484516" sldId="2147483692"/>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3480305255" sldId="2147483693"/>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432904205" sldId="2147483694"/>
          </pc:sldLayoutMkLst>
        </pc:sldLayoutChg>
        <pc:sldLayoutChg chg="add del mod replId">
          <pc:chgData name="Kiran Mahatara" userId="S::kiran_mahatara@thbs.com::ad1bfae5-4466-4c98-8fda-8f3ef603d2dd" providerId="AD" clId="Web-{F5D85FD6-44F1-44B2-9B31-4F78A51A9B98}" dt="2021-09-13T06:14:51.240" v="39"/>
          <pc:sldLayoutMkLst>
            <pc:docMk/>
            <pc:sldMasterMk cId="3636778765" sldId="2147483684"/>
            <pc:sldLayoutMk cId="394982378" sldId="2147483695"/>
          </pc:sldLayoutMkLst>
        </pc:sldLayoutChg>
      </pc:sldMasterChg>
      <pc:sldMasterChg chg="add addSldLayout modSldLayout">
        <pc:chgData name="Kiran Mahatara" userId="S::kiran_mahatara@thbs.com::ad1bfae5-4466-4c98-8fda-8f3ef603d2dd" providerId="AD" clId="Web-{F5D85FD6-44F1-44B2-9B31-4F78A51A9B98}" dt="2021-09-13T06:14:51.240" v="39"/>
        <pc:sldMasterMkLst>
          <pc:docMk/>
          <pc:sldMasterMk cId="3095361644" sldId="2147483696"/>
        </pc:sldMasterMkLst>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241167884" sldId="2147483697"/>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975181652" sldId="2147483698"/>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829888645" sldId="2147483699"/>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2318526852" sldId="2147483700"/>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2985173184" sldId="2147483701"/>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2113318265" sldId="2147483702"/>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700914243" sldId="2147483703"/>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536743443" sldId="2147483704"/>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1281416473" sldId="2147483705"/>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1176069605" sldId="2147483706"/>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422711877" sldId="2147483707"/>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440499651" sldId="2147483708"/>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1886039631" sldId="2147483709"/>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2888770123" sldId="2147483710"/>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1389675733" sldId="2147483711"/>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3951483985" sldId="2147483712"/>
          </pc:sldLayoutMkLst>
        </pc:sldLayoutChg>
        <pc:sldLayoutChg chg="add mod replId">
          <pc:chgData name="Kiran Mahatara" userId="S::kiran_mahatara@thbs.com::ad1bfae5-4466-4c98-8fda-8f3ef603d2dd" providerId="AD" clId="Web-{F5D85FD6-44F1-44B2-9B31-4F78A51A9B98}" dt="2021-09-13T06:14:51.240" v="39"/>
          <pc:sldLayoutMkLst>
            <pc:docMk/>
            <pc:sldMasterMk cId="3095361644" sldId="2147483696"/>
            <pc:sldLayoutMk cId="881943432" sldId="2147483713"/>
          </pc:sldLayoutMkLst>
        </pc:sldLayoutChg>
      </pc:sldMasterChg>
    </pc:docChg>
  </pc:docChgLst>
  <pc:docChgLst>
    <pc:chgData name="Kiran Mahatara" userId="S::kiran_mahatara@thbs.com::ad1bfae5-4466-4c98-8fda-8f3ef603d2dd" providerId="AD" clId="Web-{77DD6EF8-A434-4DC2-96F8-27199D29B50A}"/>
    <pc:docChg chg="addSld modSld">
      <pc:chgData name="Kiran Mahatara" userId="S::kiran_mahatara@thbs.com::ad1bfae5-4466-4c98-8fda-8f3ef603d2dd" providerId="AD" clId="Web-{77DD6EF8-A434-4DC2-96F8-27199D29B50A}" dt="2021-09-13T11:53:11.532" v="439"/>
      <pc:docMkLst>
        <pc:docMk/>
      </pc:docMkLst>
      <pc:sldChg chg="addSp delSp modSp">
        <pc:chgData name="Kiran Mahatara" userId="S::kiran_mahatara@thbs.com::ad1bfae5-4466-4c98-8fda-8f3ef603d2dd" providerId="AD" clId="Web-{77DD6EF8-A434-4DC2-96F8-27199D29B50A}" dt="2021-09-13T11:52:12.220" v="425" actId="14100"/>
        <pc:sldMkLst>
          <pc:docMk/>
          <pc:sldMk cId="2402799284" sldId="257"/>
        </pc:sldMkLst>
        <pc:spChg chg="mod">
          <ac:chgData name="Kiran Mahatara" userId="S::kiran_mahatara@thbs.com::ad1bfae5-4466-4c98-8fda-8f3ef603d2dd" providerId="AD" clId="Web-{77DD6EF8-A434-4DC2-96F8-27199D29B50A}" dt="2021-09-13T11:51:20.892" v="415" actId="1076"/>
          <ac:spMkLst>
            <pc:docMk/>
            <pc:sldMk cId="2402799284" sldId="257"/>
            <ac:spMk id="2" creationId="{00000000-0000-0000-0000-000000000000}"/>
          </ac:spMkLst>
        </pc:spChg>
        <pc:spChg chg="add del mod">
          <ac:chgData name="Kiran Mahatara" userId="S::kiran_mahatara@thbs.com::ad1bfae5-4466-4c98-8fda-8f3ef603d2dd" providerId="AD" clId="Web-{77DD6EF8-A434-4DC2-96F8-27199D29B50A}" dt="2021-09-13T11:44:08.035" v="130"/>
          <ac:spMkLst>
            <pc:docMk/>
            <pc:sldMk cId="2402799284" sldId="257"/>
            <ac:spMk id="4" creationId="{1DD7DFF6-668B-40C0-B706-2D47939074CD}"/>
          </ac:spMkLst>
        </pc:spChg>
        <pc:spChg chg="add mod">
          <ac:chgData name="Kiran Mahatara" userId="S::kiran_mahatara@thbs.com::ad1bfae5-4466-4c98-8fda-8f3ef603d2dd" providerId="AD" clId="Web-{77DD6EF8-A434-4DC2-96F8-27199D29B50A}" dt="2021-09-13T11:52:12.220" v="425" actId="14100"/>
          <ac:spMkLst>
            <pc:docMk/>
            <pc:sldMk cId="2402799284" sldId="257"/>
            <ac:spMk id="5" creationId="{EBAB9708-50C1-4305-B813-38821065DBC6}"/>
          </ac:spMkLst>
        </pc:spChg>
        <pc:spChg chg="del mod">
          <ac:chgData name="Kiran Mahatara" userId="S::kiran_mahatara@thbs.com::ad1bfae5-4466-4c98-8fda-8f3ef603d2dd" providerId="AD" clId="Web-{77DD6EF8-A434-4DC2-96F8-27199D29B50A}" dt="2021-09-13T11:43:16.583" v="117"/>
          <ac:spMkLst>
            <pc:docMk/>
            <pc:sldMk cId="2402799284" sldId="257"/>
            <ac:spMk id="6" creationId="{84E45F91-3FED-4F9F-AF9F-0A2BC5096769}"/>
          </ac:spMkLst>
        </pc:spChg>
      </pc:sldChg>
      <pc:sldChg chg="delSp modSp">
        <pc:chgData name="Kiran Mahatara" userId="S::kiran_mahatara@thbs.com::ad1bfae5-4466-4c98-8fda-8f3ef603d2dd" providerId="AD" clId="Web-{77DD6EF8-A434-4DC2-96F8-27199D29B50A}" dt="2021-09-13T11:53:11.532" v="439"/>
        <pc:sldMkLst>
          <pc:docMk/>
          <pc:sldMk cId="2421218685" sldId="258"/>
        </pc:sldMkLst>
        <pc:spChg chg="mod">
          <ac:chgData name="Kiran Mahatara" userId="S::kiran_mahatara@thbs.com::ad1bfae5-4466-4c98-8fda-8f3ef603d2dd" providerId="AD" clId="Web-{77DD6EF8-A434-4DC2-96F8-27199D29B50A}" dt="2021-09-13T11:52:44.532" v="437" actId="20577"/>
          <ac:spMkLst>
            <pc:docMk/>
            <pc:sldMk cId="2421218685" sldId="258"/>
            <ac:spMk id="2" creationId="{75900127-5A82-4D5B-87A2-18DFD085EB76}"/>
          </ac:spMkLst>
        </pc:spChg>
        <pc:spChg chg="del">
          <ac:chgData name="Kiran Mahatara" userId="S::kiran_mahatara@thbs.com::ad1bfae5-4466-4c98-8fda-8f3ef603d2dd" providerId="AD" clId="Web-{77DD6EF8-A434-4DC2-96F8-27199D29B50A}" dt="2021-09-13T11:53:11.532" v="439"/>
          <ac:spMkLst>
            <pc:docMk/>
            <pc:sldMk cId="2421218685" sldId="258"/>
            <ac:spMk id="3" creationId="{F4F83CFB-94A4-4E25-8C33-4898FF5417C8}"/>
          </ac:spMkLst>
        </pc:spChg>
      </pc:sldChg>
      <pc:sldChg chg="add replId">
        <pc:chgData name="Kiran Mahatara" userId="S::kiran_mahatara@thbs.com::ad1bfae5-4466-4c98-8fda-8f3ef603d2dd" providerId="AD" clId="Web-{77DD6EF8-A434-4DC2-96F8-27199D29B50A}" dt="2021-09-13T11:53:03.360" v="438"/>
        <pc:sldMkLst>
          <pc:docMk/>
          <pc:sldMk cId="2755737456" sldId="259"/>
        </pc:sldMkLst>
      </pc:sldChg>
    </pc:docChg>
  </pc:docChgLst>
  <pc:docChgLst>
    <pc:chgData name="Kiran Mahatara" userId="S::kiran_mahatara@thbs.com::ad1bfae5-4466-4c98-8fda-8f3ef603d2dd" providerId="AD" clId="Web-{6446F773-515F-8323-BBAB-436816CA1E5E}"/>
    <pc:docChg chg="modSld">
      <pc:chgData name="Kiran Mahatara" userId="S::kiran_mahatara@thbs.com::ad1bfae5-4466-4c98-8fda-8f3ef603d2dd" providerId="AD" clId="Web-{6446F773-515F-8323-BBAB-436816CA1E5E}" dt="2021-09-13T08:55:34.999" v="212" actId="20577"/>
      <pc:docMkLst>
        <pc:docMk/>
      </pc:docMkLst>
      <pc:sldChg chg="modSp">
        <pc:chgData name="Kiran Mahatara" userId="S::kiran_mahatara@thbs.com::ad1bfae5-4466-4c98-8fda-8f3ef603d2dd" providerId="AD" clId="Web-{6446F773-515F-8323-BBAB-436816CA1E5E}" dt="2021-09-13T08:55:34.999" v="212" actId="20577"/>
        <pc:sldMkLst>
          <pc:docMk/>
          <pc:sldMk cId="2402799284" sldId="257"/>
        </pc:sldMkLst>
        <pc:spChg chg="mod">
          <ac:chgData name="Kiran Mahatara" userId="S::kiran_mahatara@thbs.com::ad1bfae5-4466-4c98-8fda-8f3ef603d2dd" providerId="AD" clId="Web-{6446F773-515F-8323-BBAB-436816CA1E5E}" dt="2021-09-13T08:55:34.999" v="212" actId="20577"/>
          <ac:spMkLst>
            <pc:docMk/>
            <pc:sldMk cId="2402799284" sldId="257"/>
            <ac:spMk id="6" creationId="{84E45F91-3FED-4F9F-AF9F-0A2BC5096769}"/>
          </ac:spMkLst>
        </pc:spChg>
      </pc:sldChg>
    </pc:docChg>
  </pc:docChgLst>
</pc:chgInfo>
</file>

<file path=ppt/media/image1.jpeg>
</file>

<file path=ppt/media/image2.png>
</file>

<file path=ppt/media/image3.png>
</file>

<file path=ppt/media/image4.png>
</file>

<file path=ppt/media/image5.png>
</file>

<file path=ppt/media/image6.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41167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76069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4227118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404996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860396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887701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389675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514839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81943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975181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829888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9/13/2021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18526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9/13/2021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9851731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13318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00914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9/13/2021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36743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81416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9/13/2021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309536164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jpe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51953" y="509954"/>
            <a:ext cx="7082412" cy="1547674"/>
          </a:xfrm>
        </p:spPr>
        <p:txBody>
          <a:bodyPr>
            <a:normAutofit/>
          </a:bodyPr>
          <a:lstStyle/>
          <a:p>
            <a:r>
              <a:rPr lang="en-US" sz="6000">
                <a:cs typeface="Calibri Light"/>
              </a:rPr>
              <a:t>VOTING SYSTEM</a:t>
            </a:r>
            <a:endParaRPr lang="en-US" sz="6000"/>
          </a:p>
        </p:txBody>
      </p:sp>
      <p:sp>
        <p:nvSpPr>
          <p:cNvPr id="3" name="Subtitle 2"/>
          <p:cNvSpPr>
            <a:spLocks noGrp="1"/>
          </p:cNvSpPr>
          <p:nvPr>
            <p:ph type="subTitle" idx="1"/>
          </p:nvPr>
        </p:nvSpPr>
        <p:spPr>
          <a:xfrm>
            <a:off x="7434105" y="5504211"/>
            <a:ext cx="4163367" cy="615236"/>
          </a:xfrm>
        </p:spPr>
        <p:txBody>
          <a:bodyPr vert="horz" lIns="91440" tIns="45720" rIns="91440" bIns="45720" rtlCol="0">
            <a:normAutofit/>
          </a:bodyPr>
          <a:lstStyle/>
          <a:p>
            <a:r>
              <a:rPr lang="en-US"/>
              <a:t>Name: Kiran </a:t>
            </a:r>
            <a:r>
              <a:rPr lang="en-US" err="1"/>
              <a:t>Mahatara</a:t>
            </a:r>
            <a:endParaRPr lang="en-US"/>
          </a:p>
          <a:p>
            <a:endParaRPr lang="en-US"/>
          </a:p>
        </p:txBody>
      </p:sp>
      <p:pic>
        <p:nvPicPr>
          <p:cNvPr id="4" name="Picture 3">
            <a:extLst>
              <a:ext uri="{FF2B5EF4-FFF2-40B4-BE49-F238E27FC236}">
                <a16:creationId xmlns:a16="http://schemas.microsoft.com/office/drawing/2014/main" id="{3AAE878B-B28C-4A56-8810-542EB53D46E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tretch/>
        </p:blipFill>
        <p:spPr>
          <a:xfrm>
            <a:off x="526623" y="3056383"/>
            <a:ext cx="5450557" cy="3065938"/>
          </a:xfrm>
          <a:prstGeom prst="rect">
            <a:avLst/>
          </a:prstGeom>
          <a:effectLst/>
        </p:spPr>
      </p:pic>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153700" y="336334"/>
            <a:ext cx="4479889" cy="820844"/>
          </a:xfrm>
        </p:spPr>
        <p:txBody>
          <a:bodyPr>
            <a:normAutofit fontScale="90000"/>
          </a:bodyPr>
          <a:lstStyle/>
          <a:p>
            <a:r>
              <a:rPr lang="en-US" sz="6000" dirty="0">
                <a:solidFill>
                  <a:srgbClr val="FFFF00"/>
                </a:solidFill>
                <a:cs typeface="Calibri Light"/>
              </a:rPr>
              <a:t>Introduction</a:t>
            </a:r>
          </a:p>
        </p:txBody>
      </p:sp>
      <p:sp>
        <p:nvSpPr>
          <p:cNvPr id="5" name="TextBox 4">
            <a:extLst>
              <a:ext uri="{FF2B5EF4-FFF2-40B4-BE49-F238E27FC236}">
                <a16:creationId xmlns:a16="http://schemas.microsoft.com/office/drawing/2014/main" id="{EBAB9708-50C1-4305-B813-38821065DBC6}"/>
              </a:ext>
            </a:extLst>
          </p:cNvPr>
          <p:cNvSpPr txBox="1"/>
          <p:nvPr/>
        </p:nvSpPr>
        <p:spPr>
          <a:xfrm>
            <a:off x="682906" y="1377388"/>
            <a:ext cx="9340767" cy="52475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ts val="1000"/>
              </a:spcBef>
            </a:pPr>
            <a:r>
              <a:rPr lang="en-US" sz="2000" dirty="0">
                <a:latin typeface="Century Gothic"/>
                <a:ea typeface="+mn-lt"/>
                <a:cs typeface="+mn-lt"/>
              </a:rPr>
              <a:t>Online voting system would have candidate registration, document verification, auto-generated User ID and pass for candidate and voters. Admin login will be handled by organization or  head office for example election commission in election.</a:t>
            </a:r>
            <a:endParaRPr lang="en-US" sz="2000" dirty="0">
              <a:ea typeface="+mn-lt"/>
              <a:cs typeface="+mn-lt"/>
            </a:endParaRPr>
          </a:p>
          <a:p>
            <a:pPr>
              <a:spcBef>
                <a:spcPts val="1000"/>
              </a:spcBef>
            </a:pPr>
            <a:endParaRPr lang="en-US" dirty="0">
              <a:ea typeface="+mn-lt"/>
              <a:cs typeface="+mn-lt"/>
            </a:endParaRPr>
          </a:p>
          <a:p>
            <a:pPr>
              <a:spcBef>
                <a:spcPts val="1000"/>
              </a:spcBef>
            </a:pPr>
            <a:r>
              <a:rPr lang="en-US" dirty="0">
                <a:ea typeface="+mn-lt"/>
                <a:cs typeface="+mn-lt"/>
              </a:rPr>
              <a:t>Different types of module used in our  voting system are:</a:t>
            </a:r>
          </a:p>
          <a:p>
            <a:pPr marL="285750" indent="-285750">
              <a:spcBef>
                <a:spcPts val="1000"/>
              </a:spcBef>
              <a:buFont typeface="Wingdings"/>
              <a:buChar char="q"/>
            </a:pPr>
            <a:r>
              <a:rPr lang="en-US" dirty="0">
                <a:ea typeface="+mn-lt"/>
                <a:cs typeface="+mn-lt"/>
              </a:rPr>
              <a:t>Admin module</a:t>
            </a:r>
          </a:p>
          <a:p>
            <a:pPr marL="285750" indent="-285750">
              <a:spcBef>
                <a:spcPts val="1000"/>
              </a:spcBef>
              <a:buFont typeface="Wingdings"/>
              <a:buChar char="q"/>
            </a:pPr>
            <a:r>
              <a:rPr lang="en-US" dirty="0">
                <a:ea typeface="+mn-lt"/>
                <a:cs typeface="+mn-lt"/>
              </a:rPr>
              <a:t>Candidate module</a:t>
            </a:r>
          </a:p>
          <a:p>
            <a:pPr marL="285750" indent="-285750">
              <a:spcBef>
                <a:spcPts val="1000"/>
              </a:spcBef>
              <a:buFont typeface="Wingdings"/>
              <a:buChar char="q"/>
            </a:pPr>
            <a:r>
              <a:rPr lang="en-US" dirty="0">
                <a:ea typeface="+mn-lt"/>
                <a:cs typeface="+mn-lt"/>
              </a:rPr>
              <a:t>Voter module</a:t>
            </a:r>
          </a:p>
          <a:p>
            <a:pPr marL="285750" indent="-285750">
              <a:spcBef>
                <a:spcPts val="1000"/>
              </a:spcBef>
              <a:buFont typeface="Wingdings"/>
              <a:buChar char="q"/>
            </a:pPr>
            <a:r>
              <a:rPr lang="en-US" dirty="0">
                <a:ea typeface="+mn-lt"/>
                <a:cs typeface="+mn-lt"/>
              </a:rPr>
              <a:t>Result calculation module</a:t>
            </a:r>
          </a:p>
          <a:p>
            <a:pPr>
              <a:spcBef>
                <a:spcPts val="1000"/>
              </a:spcBef>
            </a:pPr>
            <a:endParaRPr lang="en-US" dirty="0">
              <a:ea typeface="+mn-lt"/>
              <a:cs typeface="+mn-lt"/>
            </a:endParaRPr>
          </a:p>
          <a:p>
            <a:pPr>
              <a:spcBef>
                <a:spcPts val="1000"/>
              </a:spcBef>
            </a:pPr>
            <a:endParaRPr lang="en-US" dirty="0">
              <a:ea typeface="+mn-lt"/>
              <a:cs typeface="+mn-lt"/>
            </a:endParaRPr>
          </a:p>
          <a:p>
            <a:pPr>
              <a:spcBef>
                <a:spcPts val="1000"/>
              </a:spcBef>
            </a:pPr>
            <a:r>
              <a:rPr lang="en-US" cap="all" dirty="0">
                <a:ea typeface="+mn-lt"/>
                <a:cs typeface="+mn-lt"/>
              </a:rPr>
              <a:t>     </a:t>
            </a:r>
            <a:br>
              <a:rPr lang="en-US" cap="all" dirty="0">
                <a:ea typeface="+mn-lt"/>
                <a:cs typeface="+mn-lt"/>
              </a:rPr>
            </a:br>
            <a:endParaRPr lang="en-US" dirty="0">
              <a:ea typeface="+mn-lt"/>
              <a:cs typeface="+mn-lt"/>
            </a:endParaRPr>
          </a:p>
        </p:txBody>
      </p:sp>
    </p:spTree>
    <p:extLst>
      <p:ext uri="{BB962C8B-B14F-4D97-AF65-F5344CB8AC3E}">
        <p14:creationId xmlns:p14="http://schemas.microsoft.com/office/powerpoint/2010/main" val="2402799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0127-5A82-4D5B-87A2-18DFD085EB76}"/>
              </a:ext>
            </a:extLst>
          </p:cNvPr>
          <p:cNvSpPr>
            <a:spLocks noGrp="1"/>
          </p:cNvSpPr>
          <p:nvPr>
            <p:ph type="title"/>
          </p:nvPr>
        </p:nvSpPr>
        <p:spPr/>
        <p:txBody>
          <a:bodyPr/>
          <a:lstStyle/>
          <a:p>
            <a:r>
              <a:rPr lang="en-US" dirty="0">
                <a:solidFill>
                  <a:srgbClr val="FFFF00"/>
                </a:solidFill>
              </a:rPr>
              <a:t>Overview of modules</a:t>
            </a:r>
          </a:p>
        </p:txBody>
      </p:sp>
      <p:sp>
        <p:nvSpPr>
          <p:cNvPr id="3" name="TextBox 2">
            <a:extLst>
              <a:ext uri="{FF2B5EF4-FFF2-40B4-BE49-F238E27FC236}">
                <a16:creationId xmlns:a16="http://schemas.microsoft.com/office/drawing/2014/main" id="{96578128-6DB6-4775-AF67-9E57C4FB3FA9}"/>
              </a:ext>
            </a:extLst>
          </p:cNvPr>
          <p:cNvSpPr txBox="1"/>
          <p:nvPr/>
        </p:nvSpPr>
        <p:spPr>
          <a:xfrm>
            <a:off x="649817" y="1549400"/>
            <a:ext cx="681778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
        <p:nvSpPr>
          <p:cNvPr id="5" name="TextBox 4">
            <a:extLst>
              <a:ext uri="{FF2B5EF4-FFF2-40B4-BE49-F238E27FC236}">
                <a16:creationId xmlns:a16="http://schemas.microsoft.com/office/drawing/2014/main" id="{AB567AC8-1209-43FF-9656-CD3766D25F54}"/>
              </a:ext>
            </a:extLst>
          </p:cNvPr>
          <p:cNvSpPr txBox="1"/>
          <p:nvPr/>
        </p:nvSpPr>
        <p:spPr>
          <a:xfrm>
            <a:off x="-6349" y="1496484"/>
            <a:ext cx="12194115"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Time new roman"/>
              </a:rPr>
              <a:t>Admin Module</a:t>
            </a:r>
            <a:r>
              <a:rPr lang="en-US" sz="2400" dirty="0"/>
              <a:t>:</a:t>
            </a:r>
            <a:r>
              <a:rPr lang="en-US" sz="2400" dirty="0">
                <a:latin typeface="Time new roman"/>
              </a:rPr>
              <a:t> Admin Module will be used by the certain authorities  of the                                                organization. The admin can check each candidate details and </a:t>
            </a:r>
            <a:endParaRPr lang="en-US" dirty="0">
              <a:latin typeface="Century Gothic" panose="020B0502020202020204"/>
            </a:endParaRPr>
          </a:p>
          <a:p>
            <a:r>
              <a:rPr lang="en-US" sz="2400" dirty="0">
                <a:latin typeface="Time new roman"/>
              </a:rPr>
              <a:t>                          verify the document, only after verifying Candidate's ID and password                                will be generated and can remove the faulty accounts. The admin has                                overall rights over the system and  can moderate and delete any details                            not pertaining to the rules.</a:t>
            </a:r>
            <a:endParaRPr lang="en-US" dirty="0">
              <a:latin typeface="Century Gothic" panose="020B0502020202020204"/>
            </a:endParaRPr>
          </a:p>
          <a:p>
            <a:endParaRPr lang="en-US" sz="2400" b="1" dirty="0">
              <a:latin typeface="Time new roman"/>
            </a:endParaRPr>
          </a:p>
          <a:p>
            <a:r>
              <a:rPr lang="en-US" sz="2400" b="1" dirty="0">
                <a:latin typeface="Time new roman"/>
              </a:rPr>
              <a:t>Candidate Module</a:t>
            </a:r>
            <a:r>
              <a:rPr lang="en-US" sz="2400" dirty="0">
                <a:latin typeface="Time new roman"/>
              </a:rPr>
              <a:t>: Candidate login will be handled by the Candidate. The software                                        system allows the candidate to login into their profiles and upload                                      all their details including Previous milestone onto the system.</a:t>
            </a:r>
            <a:endParaRPr lang="en-US" sz="2400" dirty="0">
              <a:latin typeface="Century Gothic" panose="020B0502020202020204"/>
            </a:endParaRPr>
          </a:p>
          <a:p>
            <a:endParaRPr lang="en-US" sz="2400" dirty="0"/>
          </a:p>
          <a:p>
            <a:endParaRPr lang="en-US" sz="2400" dirty="0"/>
          </a:p>
        </p:txBody>
      </p:sp>
    </p:spTree>
    <p:extLst>
      <p:ext uri="{BB962C8B-B14F-4D97-AF65-F5344CB8AC3E}">
        <p14:creationId xmlns:p14="http://schemas.microsoft.com/office/powerpoint/2010/main" val="2421218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0127-5A82-4D5B-87A2-18DFD085EB76}"/>
              </a:ext>
            </a:extLst>
          </p:cNvPr>
          <p:cNvSpPr>
            <a:spLocks noGrp="1"/>
          </p:cNvSpPr>
          <p:nvPr>
            <p:ph type="title"/>
          </p:nvPr>
        </p:nvSpPr>
        <p:spPr/>
        <p:txBody>
          <a:bodyPr/>
          <a:lstStyle/>
          <a:p>
            <a:r>
              <a:rPr lang="en-US" dirty="0">
                <a:solidFill>
                  <a:srgbClr val="FFFF00"/>
                </a:solidFill>
              </a:rPr>
              <a:t>Overview of modules</a:t>
            </a:r>
          </a:p>
        </p:txBody>
      </p:sp>
      <p:sp>
        <p:nvSpPr>
          <p:cNvPr id="4" name="TextBox 3">
            <a:extLst>
              <a:ext uri="{FF2B5EF4-FFF2-40B4-BE49-F238E27FC236}">
                <a16:creationId xmlns:a16="http://schemas.microsoft.com/office/drawing/2014/main" id="{235719CF-BC64-4355-80E3-435016C69386}"/>
              </a:ext>
            </a:extLst>
          </p:cNvPr>
          <p:cNvSpPr txBox="1"/>
          <p:nvPr/>
        </p:nvSpPr>
        <p:spPr>
          <a:xfrm>
            <a:off x="152400" y="1708151"/>
            <a:ext cx="11749616"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latin typeface="Times New Roman"/>
                <a:cs typeface="Times New Roman"/>
              </a:rPr>
              <a:t>Voter Module</a:t>
            </a:r>
            <a:r>
              <a:rPr lang="en-US" sz="2400" dirty="0">
                <a:latin typeface="Times New Roman"/>
                <a:cs typeface="Times New Roman"/>
              </a:rPr>
              <a:t>: Voter login will be handled by the voters. The system will auto generate the                               user ID's and password for the voters after registration. Using login                                             credentials voter   Can vote for a candidate only once per election. Voters can                             get to know the  Candidate background and choose wisely, and eve for                                       candidate.</a:t>
            </a:r>
            <a:endParaRPr lang="en-US" sz="2400" dirty="0">
              <a:latin typeface="Times New Roman"/>
              <a:ea typeface="+mn-lt"/>
              <a:cs typeface="Times New Roman"/>
            </a:endParaRPr>
          </a:p>
          <a:p>
            <a:endParaRPr lang="en-US" sz="2400" dirty="0">
              <a:latin typeface="Times New Roman"/>
              <a:ea typeface="+mn-lt"/>
              <a:cs typeface="Times New Roman"/>
            </a:endParaRPr>
          </a:p>
          <a:p>
            <a:endParaRPr lang="en-US" sz="2400" dirty="0">
              <a:latin typeface="Century Gothic" panose="020B0502020202020204"/>
              <a:cs typeface="Times New Roman"/>
            </a:endParaRPr>
          </a:p>
          <a:p>
            <a:r>
              <a:rPr lang="en-US" sz="2400" b="1" dirty="0">
                <a:latin typeface="Times New Roman"/>
                <a:cs typeface="Times New Roman"/>
              </a:rPr>
              <a:t>Result calculation module</a:t>
            </a:r>
            <a:r>
              <a:rPr lang="en-US" sz="2400" dirty="0">
                <a:latin typeface="Times New Roman"/>
                <a:cs typeface="Times New Roman"/>
              </a:rPr>
              <a:t>: These module will calculate the result and result will be out after</a:t>
            </a:r>
            <a:endParaRPr lang="en-US" sz="2400">
              <a:ea typeface="+mn-lt"/>
              <a:cs typeface="+mn-lt"/>
            </a:endParaRPr>
          </a:p>
          <a:p>
            <a:r>
              <a:rPr lang="en-US" sz="2400" dirty="0">
                <a:latin typeface="Times New Roman"/>
                <a:cs typeface="Times New Roman"/>
              </a:rPr>
              <a:t>                                                2 hours of election.</a:t>
            </a:r>
            <a:endParaRPr lang="en-US" sz="2400">
              <a:ea typeface="+mn-lt"/>
              <a:cs typeface="+mn-lt"/>
            </a:endParaRPr>
          </a:p>
          <a:p>
            <a:pPr algn="l"/>
            <a:endParaRPr lang="en-US" sz="2400" dirty="0"/>
          </a:p>
        </p:txBody>
      </p:sp>
    </p:spTree>
    <p:extLst>
      <p:ext uri="{BB962C8B-B14F-4D97-AF65-F5344CB8AC3E}">
        <p14:creationId xmlns:p14="http://schemas.microsoft.com/office/powerpoint/2010/main" val="2755737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0127-5A82-4D5B-87A2-18DFD085EB76}"/>
              </a:ext>
            </a:extLst>
          </p:cNvPr>
          <p:cNvSpPr>
            <a:spLocks noGrp="1"/>
          </p:cNvSpPr>
          <p:nvPr>
            <p:ph type="title"/>
          </p:nvPr>
        </p:nvSpPr>
        <p:spPr/>
        <p:txBody>
          <a:bodyPr/>
          <a:lstStyle/>
          <a:p>
            <a:r>
              <a:rPr lang="en-US" dirty="0">
                <a:solidFill>
                  <a:srgbClr val="FFFF00"/>
                </a:solidFill>
              </a:rPr>
              <a:t>Conclusion</a:t>
            </a:r>
          </a:p>
        </p:txBody>
      </p:sp>
      <p:sp>
        <p:nvSpPr>
          <p:cNvPr id="4" name="TextBox 3">
            <a:extLst>
              <a:ext uri="{FF2B5EF4-FFF2-40B4-BE49-F238E27FC236}">
                <a16:creationId xmlns:a16="http://schemas.microsoft.com/office/drawing/2014/main" id="{9573A706-CE2D-4CB3-A40F-7C7E2B59EDFD}"/>
              </a:ext>
            </a:extLst>
          </p:cNvPr>
          <p:cNvSpPr txBox="1"/>
          <p:nvPr/>
        </p:nvSpPr>
        <p:spPr>
          <a:xfrm>
            <a:off x="755650" y="1718733"/>
            <a:ext cx="9844616" cy="23442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ts val="1000"/>
              </a:spcBef>
              <a:buFont typeface="Arial"/>
              <a:buChar char="•"/>
            </a:pPr>
            <a:r>
              <a:rPr lang="en-US" sz="2400" dirty="0">
                <a:latin typeface="Times New Roman"/>
                <a:ea typeface="+mn-lt"/>
                <a:cs typeface="+mn-lt"/>
              </a:rPr>
              <a:t>Our voting system is highly secure as the vote given by voter to candidate will be encrypted and it can't de decrypted  easily.</a:t>
            </a:r>
            <a:br>
              <a:rPr lang="en-US" sz="2400" dirty="0">
                <a:latin typeface="Times New Roman"/>
                <a:ea typeface="+mn-lt"/>
                <a:cs typeface="+mn-lt"/>
              </a:rPr>
            </a:br>
            <a:r>
              <a:rPr lang="en-US" sz="2400" dirty="0">
                <a:latin typeface="Times New Roman"/>
                <a:ea typeface="+mn-lt"/>
                <a:cs typeface="+mn-lt"/>
              </a:rPr>
              <a:t>All the details of the voters are kept secure and it can't be access </a:t>
            </a:r>
            <a:br>
              <a:rPr lang="en-US" sz="2400" dirty="0">
                <a:latin typeface="Times New Roman"/>
                <a:ea typeface="+mn-lt"/>
                <a:cs typeface="+mn-lt"/>
              </a:rPr>
            </a:br>
            <a:r>
              <a:rPr lang="en-US" sz="2400" dirty="0">
                <a:latin typeface="Times New Roman"/>
                <a:ea typeface="+mn-lt"/>
                <a:cs typeface="+mn-lt"/>
              </a:rPr>
              <a:t>by others. Only the admin has right to view the voter details.</a:t>
            </a:r>
          </a:p>
          <a:p>
            <a:pPr marL="285750" indent="-285750">
              <a:spcBef>
                <a:spcPts val="1000"/>
              </a:spcBef>
              <a:buFont typeface="Arial"/>
              <a:buChar char="•"/>
            </a:pPr>
            <a:endParaRPr lang="en-US" sz="2400" dirty="0">
              <a:latin typeface="Times New Roman"/>
              <a:ea typeface="+mn-lt"/>
              <a:cs typeface="+mn-lt"/>
            </a:endParaRPr>
          </a:p>
          <a:p>
            <a:pPr algn="l"/>
            <a:endParaRPr lang="en-US" dirty="0"/>
          </a:p>
        </p:txBody>
      </p:sp>
    </p:spTree>
    <p:extLst>
      <p:ext uri="{BB962C8B-B14F-4D97-AF65-F5344CB8AC3E}">
        <p14:creationId xmlns:p14="http://schemas.microsoft.com/office/powerpoint/2010/main" val="2114542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00127-5A82-4D5B-87A2-18DFD085EB76}"/>
              </a:ext>
            </a:extLst>
          </p:cNvPr>
          <p:cNvSpPr>
            <a:spLocks noGrp="1"/>
          </p:cNvSpPr>
          <p:nvPr>
            <p:ph type="title"/>
          </p:nvPr>
        </p:nvSpPr>
        <p:spPr>
          <a:xfrm>
            <a:off x="3493028" y="3013885"/>
            <a:ext cx="3022973" cy="1051280"/>
          </a:xfrm>
        </p:spPr>
        <p:txBody>
          <a:bodyPr/>
          <a:lstStyle/>
          <a:p>
            <a:r>
              <a:rPr lang="en-US" dirty="0">
                <a:solidFill>
                  <a:srgbClr val="FFFF00"/>
                </a:solidFill>
              </a:rPr>
              <a:t>Thank you</a:t>
            </a:r>
          </a:p>
        </p:txBody>
      </p:sp>
      <p:sp>
        <p:nvSpPr>
          <p:cNvPr id="4" name="TextBox 3">
            <a:extLst>
              <a:ext uri="{FF2B5EF4-FFF2-40B4-BE49-F238E27FC236}">
                <a16:creationId xmlns:a16="http://schemas.microsoft.com/office/drawing/2014/main" id="{9573A706-CE2D-4CB3-A40F-7C7E2B59EDFD}"/>
              </a:ext>
            </a:extLst>
          </p:cNvPr>
          <p:cNvSpPr txBox="1"/>
          <p:nvPr/>
        </p:nvSpPr>
        <p:spPr>
          <a:xfrm>
            <a:off x="755650" y="1718733"/>
            <a:ext cx="98446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ts val="1000"/>
              </a:spcBef>
              <a:buFont typeface="Arial"/>
              <a:buChar char="•"/>
            </a:pPr>
            <a:endParaRPr lang="en-US" sz="2400" dirty="0">
              <a:latin typeface="Times New Roman"/>
              <a:ea typeface="+mn-lt"/>
              <a:cs typeface="+mn-lt"/>
            </a:endParaRPr>
          </a:p>
        </p:txBody>
      </p:sp>
    </p:spTree>
    <p:extLst>
      <p:ext uri="{BB962C8B-B14F-4D97-AF65-F5344CB8AC3E}">
        <p14:creationId xmlns:p14="http://schemas.microsoft.com/office/powerpoint/2010/main" val="14229684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Ion</vt:lpstr>
      <vt:lpstr>VOTING SYSTEM</vt:lpstr>
      <vt:lpstr>Introduction</vt:lpstr>
      <vt:lpstr>Overview of modules</vt:lpstr>
      <vt:lpstr>Overview of modules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454</cp:revision>
  <dcterms:created xsi:type="dcterms:W3CDTF">2021-09-13T06:11:25Z</dcterms:created>
  <dcterms:modified xsi:type="dcterms:W3CDTF">2021-09-13T16:49:51Z</dcterms:modified>
</cp:coreProperties>
</file>

<file path=docProps/thumbnail.jpeg>
</file>